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</p:sldIdLst>
  <p:sldSz cy="91440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85" Type="http://schemas.openxmlformats.org/officeDocument/2006/relationships/slide" Target="slides/slide8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d0cb1bf5f5_0_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d0cb1bf5f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d0cb1bf5f5_0_1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d0cb1bf5f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d0cb1bf5f5_0_3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d0cb1bf5f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0cb1bf5f5_0_4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0cb1bf5f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0cb1bf5f5_0_4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0cb1bf5f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0cb1bf5f5_0_4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0cb1bf5f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0cb1bf5f5_0_5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d0cb1bf5f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d0cb1bf5f5_0_54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d0cb1bf5f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0cb1bf5f5_0_5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0cb1bf5f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0cb1bf5f5_0_6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0cb1bf5f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0cb1bf5f5_0_6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0cb1bf5f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0cb1bf5f5_0_6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d0cb1bf5f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0cb1bf5f5_0_6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0cb1bf5f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0cb1bf5f5_0_7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0cb1bf5f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0cb1bf5f5_0_7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d0cb1bf5f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0cb1bf5f5_0_7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d0cb1bf5f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0cb1bf5f5_0_8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d0cb1bf5f5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0cb1bf5f5_0_84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d0cb1bf5f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0cb1bf5f5_0_8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d0cb1bf5f5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d0cb1bf5f5_0_9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d0cb1bf5f5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d0cb1bf5f5_0_9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d0cb1bf5f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d0cb1bf5f5_0_9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d0cb1bf5f5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d0cb1bf5f5_0_9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d0cb1bf5f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d0cb1bf5f5_0_10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d0cb1bf5f5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d0cb1bf5f5_0_10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d0cb1bf5f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0cb1bf5f5_0_10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d0cb1bf5f5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0cb1bf5f5_0_11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d0cb1bf5f5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d0cb1bf5f5_0_114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d0cb1bf5f5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d0cb1bf5f5_0_11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d0cb1bf5f5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d0cb1bf5f5_0_12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d0cb1bf5f5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d0cb1bf5f5_0_12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d0cb1bf5f5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d0cb1bf5f5_0_12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d0cb1bf5f5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d0cb1bf5f5_0_12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d0cb1bf5f5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d0cb1bf5f5_0_13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d0cb1bf5f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d0cb1bf5f5_0_13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d0cb1bf5f5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d0cb1bf5f5_0_13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d0cb1bf5f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d0cb1bf5f5_0_14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d0cb1bf5f5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0cb1bf5f5_0_144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d0cb1bf5f5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d0cb1bf5f5_0_14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d0cb1bf5f5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d0cb1bf5f5_0_15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d0cb1bf5f5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0cb1bf5f5_0_15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0cb1bf5f5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d0cb1bf5f5_0_15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d0cb1bf5f5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d0cb1bf5f5_0_15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d0cb1bf5f5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d0cb1bf5f5_0_16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d0cb1bf5f5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d0cb1bf5f5_0_16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d0cb1bf5f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d0cb1bf5f5_0_16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d0cb1bf5f5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d0cb1bf5f5_0_17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d0cb1bf5f5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d0cb1bf5f5_0_174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d0cb1bf5f5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d0cb1bf5f5_0_17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d0cb1bf5f5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d0cb1bf5f5_0_18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d0cb1bf5f5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d0cb1bf5f5_0_18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d0cb1bf5f5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d0cb1bf5f5_0_18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d0cb1bf5f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d0cb1bf5f5_0_18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d0cb1bf5f5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d0cb1bf5f5_0_19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d0cb1bf5f5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d0cb1bf5f5_0_19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d0cb1bf5f5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d0cb1bf5f5_0_19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d0cb1bf5f5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d0cb1bf5f5_0_20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d0cb1bf5f5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d0cb1bf5f5_0_204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d0cb1bf5f5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d0cb1bf5f5_0_20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d0cb1bf5f5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d0cb1bf5f5_0_21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d0cb1bf5f5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d0cb1bf5f5_0_21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d0cb1bf5f5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d0cb1bf5f5_0_21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d0cb1bf5f5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d0cb1bf5f5_0_21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d0cb1bf5f5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d0cb1bf5f5_0_22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d0cb1bf5f5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d0cb1bf5f5_0_22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d0cb1bf5f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d0cb1bf5f5_0_22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d0cb1bf5f5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d0cb1bf5f5_0_23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d0cb1bf5f5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d0cb1bf5f5_0_234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d0cb1bf5f5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d0cb1bf5f5_0_237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d0cb1bf5f5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d0cb1bf5f5_0_240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d0cb1bf5f5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d0cb1bf5f5_0_243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d0cb1bf5f5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d0cb1bf5f5_0_246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d0cb1bf5f5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d0cb1bf5f5_0_249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d0cb1bf5f5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d0cb1bf5f5_0_25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d0cb1bf5f5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d0cb1bf5f5_0_25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d0cb1bf5f5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cddc67036e_0_5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cddc67036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cddc67036e_0_62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cddc67036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cddc67036e_0_65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cddc67036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cddc67036e_0_68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cddc67036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cddc67036e_0_71:notes"/>
          <p:cNvSpPr/>
          <p:nvPr>
            <p:ph idx="2" type="sldImg"/>
          </p:nvPr>
        </p:nvSpPr>
        <p:spPr>
          <a:xfrm>
            <a:off x="2143425" y="685800"/>
            <a:ext cx="2571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cddc67036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33781" y="1323689"/>
            <a:ext cx="6390600" cy="364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33775" y="5038444"/>
            <a:ext cx="6390600" cy="14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33775" y="3823733"/>
            <a:ext cx="6390600" cy="149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33775" y="791156"/>
            <a:ext cx="63906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33775" y="2048844"/>
            <a:ext cx="63906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3775" y="791156"/>
            <a:ext cx="63906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33775" y="2048844"/>
            <a:ext cx="30000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624300" y="2048844"/>
            <a:ext cx="30000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33775" y="791156"/>
            <a:ext cx="63906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33775" y="987733"/>
            <a:ext cx="2106000" cy="134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33775" y="2470400"/>
            <a:ext cx="2106000" cy="56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67688" y="800267"/>
            <a:ext cx="4775700" cy="72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429000" y="-222"/>
            <a:ext cx="34290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99125" y="2192311"/>
            <a:ext cx="3033900" cy="263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99125" y="4983244"/>
            <a:ext cx="3033900" cy="21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704625" y="1287244"/>
            <a:ext cx="2877900" cy="656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33775" y="7521022"/>
            <a:ext cx="4499100" cy="10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33775" y="1966444"/>
            <a:ext cx="6390600" cy="349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33775" y="5603956"/>
            <a:ext cx="6390600" cy="23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3775" y="791156"/>
            <a:ext cx="63906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33775" y="2048844"/>
            <a:ext cx="6390600" cy="60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6354343" y="8290163"/>
            <a:ext cx="4116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3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70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9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77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5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6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7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8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9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80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9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4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8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7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2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668902" cy="9144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784576" cy="9143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478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750" y="113100"/>
            <a:ext cx="6735249" cy="89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8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8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8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8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8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478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8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66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8600"/>
            <a:ext cx="6553201" cy="8649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66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66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66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25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66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787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0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53201" cy="88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